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8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3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4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7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862A-C25A-4A87-A57D-317CE6A731A7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2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31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TMCC Template (Formal)</dc:title>
  <dc:creator>TMCC Public Information Office</dc:creator>
  <cp:lastModifiedBy>Beverly Bavaro</cp:lastModifiedBy>
  <cp:revision>2</cp:revision>
  <dcterms:created xsi:type="dcterms:W3CDTF">2012-08-14T20:58:35Z</dcterms:created>
  <dcterms:modified xsi:type="dcterms:W3CDTF">2012-08-16T16:11:25Z</dcterms:modified>
</cp:coreProperties>
</file>