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B300"/>
    <a:srgbClr val="688034"/>
    <a:srgbClr val="79943C"/>
    <a:srgbClr val="4E5F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14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862A-C25A-4A87-A57D-317CE6A731A7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FF8B-FC31-4697-8107-FBA2CC4C04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28600" y="152400"/>
            <a:ext cx="11734800" cy="6553200"/>
          </a:xfrm>
          <a:prstGeom prst="rect">
            <a:avLst/>
          </a:prstGeom>
          <a:noFill/>
          <a:ln w="76200" cmpd="thickThin">
            <a:solidFill>
              <a:srgbClr val="AAB3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623" y="5638800"/>
            <a:ext cx="4087377" cy="96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225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862A-C25A-4A87-A57D-317CE6A731A7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FF8B-FC31-4697-8107-FBA2CC4C04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28600" y="152400"/>
            <a:ext cx="11734800" cy="6553200"/>
          </a:xfrm>
          <a:prstGeom prst="rect">
            <a:avLst/>
          </a:prstGeom>
          <a:noFill/>
          <a:ln w="76200" cmpd="thickThin">
            <a:solidFill>
              <a:srgbClr val="AAB3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623" y="5638800"/>
            <a:ext cx="4087377" cy="96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8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862A-C25A-4A87-A57D-317CE6A731A7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FF8B-FC31-4697-8107-FBA2CC4C04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28600" y="152400"/>
            <a:ext cx="11734800" cy="6553200"/>
          </a:xfrm>
          <a:prstGeom prst="rect">
            <a:avLst/>
          </a:prstGeom>
          <a:noFill/>
          <a:ln w="76200" cmpd="thickThin">
            <a:solidFill>
              <a:srgbClr val="AAB3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623" y="5638800"/>
            <a:ext cx="4087377" cy="96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33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862A-C25A-4A87-A57D-317CE6A731A7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FF8B-FC31-4697-8107-FBA2CC4C04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228600" y="152400"/>
            <a:ext cx="11734800" cy="6553200"/>
          </a:xfrm>
          <a:prstGeom prst="rect">
            <a:avLst/>
          </a:prstGeom>
          <a:noFill/>
          <a:ln w="76200" cmpd="thickThin">
            <a:solidFill>
              <a:srgbClr val="AAB3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623" y="5638800"/>
            <a:ext cx="4087377" cy="96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29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862A-C25A-4A87-A57D-317CE6A731A7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FF8B-FC31-4697-8107-FBA2CC4C048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228600" y="152400"/>
            <a:ext cx="11734800" cy="6553200"/>
          </a:xfrm>
          <a:prstGeom prst="rect">
            <a:avLst/>
          </a:prstGeom>
          <a:noFill/>
          <a:ln w="76200" cmpd="thickThin">
            <a:solidFill>
              <a:srgbClr val="AAB3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623" y="5638800"/>
            <a:ext cx="4087377" cy="96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74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862A-C25A-4A87-A57D-317CE6A731A7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FF8B-FC31-4697-8107-FBA2CC4C048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28600" y="152400"/>
            <a:ext cx="11734800" cy="6553200"/>
          </a:xfrm>
          <a:prstGeom prst="rect">
            <a:avLst/>
          </a:prstGeom>
          <a:noFill/>
          <a:ln w="76200" cmpd="thickThin">
            <a:solidFill>
              <a:srgbClr val="AAB3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623" y="5638800"/>
            <a:ext cx="4087377" cy="96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8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862A-C25A-4A87-A57D-317CE6A731A7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FF8B-FC31-4697-8107-FBA2CC4C048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228600" y="152400"/>
            <a:ext cx="11734800" cy="6553200"/>
          </a:xfrm>
          <a:prstGeom prst="rect">
            <a:avLst/>
          </a:prstGeom>
          <a:noFill/>
          <a:ln w="76200" cmpd="thickThin">
            <a:solidFill>
              <a:srgbClr val="AAB3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623" y="5638800"/>
            <a:ext cx="4087377" cy="96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46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862A-C25A-4A87-A57D-317CE6A731A7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FF8B-FC31-4697-8107-FBA2CC4C04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28600" y="152400"/>
            <a:ext cx="11734800" cy="6553200"/>
          </a:xfrm>
          <a:prstGeom prst="rect">
            <a:avLst/>
          </a:prstGeom>
          <a:noFill/>
          <a:ln w="76200" cmpd="thickThin">
            <a:solidFill>
              <a:srgbClr val="AAB3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623" y="5638800"/>
            <a:ext cx="4087377" cy="96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975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862A-C25A-4A87-A57D-317CE6A731A7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FF8B-FC31-4697-8107-FBA2CC4C04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28600" y="152400"/>
            <a:ext cx="11734800" cy="6553200"/>
          </a:xfrm>
          <a:prstGeom prst="rect">
            <a:avLst/>
          </a:prstGeom>
          <a:noFill/>
          <a:ln w="76200" cmpd="thickThin">
            <a:solidFill>
              <a:srgbClr val="AAB3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623" y="5638800"/>
            <a:ext cx="4087377" cy="96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59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3000">
              <a:srgbClr val="AAB300">
                <a:lumMod val="100000"/>
              </a:srgbClr>
            </a:gs>
            <a:gs pos="100000">
              <a:srgbClr val="AAB300">
                <a:lumMod val="83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A862A-C25A-4A87-A57D-317CE6A731A7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FFF8B-FC31-4697-8107-FBA2CC4C04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28600" y="152400"/>
            <a:ext cx="11734800" cy="6553200"/>
          </a:xfrm>
          <a:prstGeom prst="rect">
            <a:avLst/>
          </a:prstGeom>
          <a:noFill/>
          <a:ln w="76200" cmpd="thickThin">
            <a:solidFill>
              <a:srgbClr val="AAB3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623" y="5638800"/>
            <a:ext cx="4087377" cy="96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22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2400"/>
            <a:ext cx="11734800" cy="6553200"/>
          </a:xfrm>
          <a:prstGeom prst="rect">
            <a:avLst/>
          </a:prstGeom>
          <a:noFill/>
          <a:ln w="76200" cmpd="thickThin">
            <a:solidFill>
              <a:srgbClr val="AAB3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623" y="5638800"/>
            <a:ext cx="4087377" cy="96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31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TMCC Template (Formal)</dc:title>
  <dc:creator>TMCC Public Information Office</dc:creator>
  <cp:lastModifiedBy>Brandie L Davis</cp:lastModifiedBy>
  <cp:revision>4</cp:revision>
  <dcterms:created xsi:type="dcterms:W3CDTF">2012-08-14T20:58:35Z</dcterms:created>
  <dcterms:modified xsi:type="dcterms:W3CDTF">2017-08-07T18:24:02Z</dcterms:modified>
</cp:coreProperties>
</file>